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1" r:id="rId4"/>
    <p:sldId id="263" r:id="rId5"/>
    <p:sldId id="258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56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299CC-2566-2746-4D48-54E168F03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566AD4-C503-C5F9-F58B-B832EEDC3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0873EF-4A5E-5E52-569A-CF8B28F3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E46995-4333-B060-FCE0-0A877554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6AFD4D-31DE-3CF5-56DA-4B96C1A5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41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846DF-31CE-A0E6-B174-D760746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96D116-0219-998C-0C10-B5DC8C97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AB7D06-A821-0A04-AA6B-6457366C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AAEB2C-BDEB-957B-F54A-2525DF04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8930A5-B2E2-D41F-57F2-ECF4D3C6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28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13C83F-01BA-9C14-670D-4CC1239BE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6F2FFB-EBDF-FA95-FE43-AE44A050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CFC4F5-FD0F-E07C-2B9F-9F1756AC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0440A7-CC13-B399-1B2D-71BF82D4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E3EA8C-8933-6F96-A9B9-9F9057B3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48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9CEAF-716A-C611-1B02-B482FA24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300536-B13C-4E50-715B-5940D710E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71FEE8-500D-A598-7E2D-5AB9C75E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B6B5B7-3A21-02D6-3368-7B733540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58AC69-DACB-C847-BB1C-C7FFE430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91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16AB1-0DC5-FD2C-7ECA-16F85F1E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75C045-B5B6-07AE-ABBE-2889BEFA0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9B9C96-FE43-5AFC-330A-0AA87B90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6AECB9-DA87-205F-14F6-3093433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ED5D41-1F96-BFA7-2B9E-94CD9508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58864-75A8-FEA3-DB76-F91D6FD2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9E9C7F-625B-D6AB-1215-8833491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150CFC-0162-B606-8609-E3E608724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F1A864-597D-427E-7EE8-D96E12B4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E12D5A-BAB2-F9B0-12C5-EDC85E2E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C9CB14-3BC5-0D6D-12B2-17911A1F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88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826841-9732-96DE-9C5C-5C53AD9A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87AF5F-4C1A-4D05-B73D-2CD6CB39C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D7AD22-F59D-8971-53CC-F525BB40F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15B1EA-7D02-65FC-E5A7-2ADC74620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6CA1A4-27C9-1B8F-7DD1-3F911BA6E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E7A0C5A-B045-BE18-8B1A-43555F17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1918B2D-5F6D-4DEB-1193-E46CF364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84DD4AB-5B2E-2D15-6551-D269C65B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41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47E79-8C6F-2CC0-1B5E-1783F14E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C1ECB70-3F51-A1E2-E7C1-43240EDD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114EAD-97FA-4346-2DAF-C99DE5CE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85C503-781A-B985-16E1-680794B2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10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4C33FE3-8310-5766-7B10-73F20E2F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74142A-05E9-34E6-BD23-84D865AF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6F207A-676F-B1EA-0859-39534352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39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114EA-60CB-7318-8610-6262C6E8C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84D25-71D5-B9CA-7113-E45615585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3A4765-7A5B-0F28-5F21-A24062ECA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7D1F43-F255-3746-2AA3-D271C735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C973AF-BE50-5881-4F13-005DDA35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ABF12A-89A9-69E2-ABD4-E03FC8D4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636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AE8AC-89B1-9F5F-2E73-02C1957C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B7B17F9-39A4-A109-FAE2-1438BA2FC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95019A-ED48-8F6D-DE7D-CD27217D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C8482D-5569-1327-EC2C-D8C70575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FDAE5B-65CF-4486-08FA-5E919985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E589C6-6FD3-B95B-187A-F10EE822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94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3251C-623C-2E0E-AC1E-CFCC12B0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47B369-42BA-C92E-594E-CEA5ED263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88712-6841-1DAC-9D8F-FE97D20F2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38BEC-F0DB-48A8-A3A8-063C0CB358DC}" type="datetimeFigureOut">
              <a:rPr lang="ru-RU" smtClean="0"/>
              <a:t>12.07.2023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CE7EFA-FCFB-9B81-FA53-6980AE16E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60D8D5-262F-C001-CCA8-87B537017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66B98-0E17-4D43-88F8-017604390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97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8.png"/><Relationship Id="rId7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13.pn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.jpeg"/><Relationship Id="rId18" Type="http://schemas.openxmlformats.org/officeDocument/2006/relationships/image" Target="../media/image21.png"/><Relationship Id="rId3" Type="http://schemas.openxmlformats.org/officeDocument/2006/relationships/audio" Target="../media/audio2.wav"/><Relationship Id="rId21" Type="http://schemas.openxmlformats.org/officeDocument/2006/relationships/image" Target="../media/image24.png"/><Relationship Id="rId7" Type="http://schemas.openxmlformats.org/officeDocument/2006/relationships/image" Target="../media/image1.png"/><Relationship Id="rId12" Type="http://schemas.microsoft.com/office/2007/relationships/hdphoto" Target="../media/hdphoto1.wdp"/><Relationship Id="rId17" Type="http://schemas.openxmlformats.org/officeDocument/2006/relationships/image" Target="../media/image20.svg"/><Relationship Id="rId2" Type="http://schemas.openxmlformats.org/officeDocument/2006/relationships/audio" Target="../media/audio1.wav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5.wav"/><Relationship Id="rId11" Type="http://schemas.openxmlformats.org/officeDocument/2006/relationships/image" Target="../media/image2.png"/><Relationship Id="rId24" Type="http://schemas.openxmlformats.org/officeDocument/2006/relationships/image" Target="../media/image27.svg"/><Relationship Id="rId5" Type="http://schemas.openxmlformats.org/officeDocument/2006/relationships/audio" Target="../media/audio4.wav"/><Relationship Id="rId15" Type="http://schemas.openxmlformats.org/officeDocument/2006/relationships/image" Target="../media/image18.svg"/><Relationship Id="rId23" Type="http://schemas.openxmlformats.org/officeDocument/2006/relationships/image" Target="../media/image26.png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audio" Target="../media/audio3.wav"/><Relationship Id="rId9" Type="http://schemas.microsoft.com/office/2007/relationships/hdphoto" Target="../media/hdphoto2.wdp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8.png"/><Relationship Id="rId7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pn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40.jp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5" Type="http://schemas.openxmlformats.org/officeDocument/2006/relationships/image" Target="../media/image35.png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jp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8.png"/><Relationship Id="rId7" Type="http://schemas.openxmlformats.org/officeDocument/2006/relationships/image" Target="../media/image41.jp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13.pn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8.png"/><Relationship Id="rId7" Type="http://schemas.openxmlformats.org/officeDocument/2006/relationships/image" Target="../media/image41.jp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13.pn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078761-4FD7-4B09-B5F5-A63F5163B9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140"/>
          <a:stretch/>
        </p:blipFill>
        <p:spPr>
          <a:xfrm>
            <a:off x="3379307" y="0"/>
            <a:ext cx="5433385" cy="4656221"/>
          </a:xfrm>
          <a:prstGeom prst="rect">
            <a:avLst/>
          </a:prstGeom>
          <a:blipFill dpi="0" rotWithShape="1">
            <a:blip r:embed="rId5">
              <a:alphaModFix amt="0"/>
            </a:blip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E6D642-E2C2-452F-A0F5-9E3CFDFC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140"/>
          <a:stretch/>
        </p:blipFill>
        <p:spPr>
          <a:xfrm>
            <a:off x="-757659" y="0"/>
            <a:ext cx="5433385" cy="4656221"/>
          </a:xfrm>
          <a:prstGeom prst="rect">
            <a:avLst/>
          </a:prstGeom>
          <a:blipFill dpi="0" rotWithShape="1">
            <a:blip r:embed="rId5">
              <a:alphaModFix amt="0"/>
            </a:blip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AEBA153B-5CAA-459B-B3D6-49C97CEBC030}"/>
              </a:ext>
            </a:extLst>
          </p:cNvPr>
          <p:cNvGrpSpPr/>
          <p:nvPr/>
        </p:nvGrpSpPr>
        <p:grpSpPr>
          <a:xfrm>
            <a:off x="7516276" y="0"/>
            <a:ext cx="5433385" cy="4656221"/>
            <a:chOff x="7516276" y="0"/>
            <a:chExt cx="5433385" cy="465622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0C232F8-BAC9-4F0E-8E68-B1372CA3C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40"/>
            <a:stretch/>
          </p:blipFill>
          <p:spPr>
            <a:xfrm>
              <a:off x="7516276" y="0"/>
              <a:ext cx="5433385" cy="4656221"/>
            </a:xfrm>
            <a:prstGeom prst="rect">
              <a:avLst/>
            </a:prstGeom>
            <a:blipFill dpi="0" rotWithShape="1">
              <a:blip r:embed="rId5">
                <a:alphaModFix amt="0"/>
              </a:blip>
              <a:srcRect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</p:pic>
        <p:pic>
          <p:nvPicPr>
            <p:cNvPr id="23" name="Рисунок 22" descr="Воспроизвести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6278B4B-01FB-43DD-95CA-92550FC20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61134" y="3175051"/>
              <a:ext cx="914400" cy="914400"/>
            </a:xfrm>
            <a:prstGeom prst="rect">
              <a:avLst/>
            </a:prstGeom>
          </p:spPr>
        </p:pic>
        <p:pic>
          <p:nvPicPr>
            <p:cNvPr id="25" name="Рисунок 24" descr="Справка">
              <a:hlinkClick r:id="rId8" action="ppaction://hlinksldjump"/>
              <a:extLst>
                <a:ext uri="{FF2B5EF4-FFF2-40B4-BE49-F238E27FC236}">
                  <a16:creationId xmlns:a16="http://schemas.microsoft.com/office/drawing/2014/main" id="{39259BE8-7ECF-46D8-989E-4851D9ED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23976" y="3175051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65937E-9BA2-FCCA-1BEB-80B1AD9E87A3}"/>
              </a:ext>
            </a:extLst>
          </p:cNvPr>
          <p:cNvSpPr txBox="1"/>
          <p:nvPr/>
        </p:nvSpPr>
        <p:spPr>
          <a:xfrm>
            <a:off x="1218948" y="2616588"/>
            <a:ext cx="1242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My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65291-380C-322F-BC49-8D14E39ED955}"/>
              </a:ext>
            </a:extLst>
          </p:cNvPr>
          <p:cNvSpPr txBox="1"/>
          <p:nvPr/>
        </p:nvSpPr>
        <p:spPr>
          <a:xfrm>
            <a:off x="5383215" y="2616588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ABC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07829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658A3-8DF9-E3E2-7D70-5A2DE883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007"/>
            <a:ext cx="12192000" cy="6857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DD0333-AE54-EF4F-A429-CD04DFC8C5AA}"/>
              </a:ext>
            </a:extLst>
          </p:cNvPr>
          <p:cNvSpPr txBox="1"/>
          <p:nvPr/>
        </p:nvSpPr>
        <p:spPr>
          <a:xfrm>
            <a:off x="2605812" y="2977015"/>
            <a:ext cx="87444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I have </a:t>
            </a:r>
            <a:r>
              <a:rPr lang="en-US" sz="6000" dirty="0">
                <a:solidFill>
                  <a:srgbClr val="FF0000"/>
                </a:solidFill>
                <a:latin typeface="Exotc350 Bd TL" panose="04030805050B02020A03" pitchFamily="82" charset="0"/>
              </a:rPr>
              <a:t>a</a:t>
            </a:r>
            <a:r>
              <a:rPr lang="en-US" sz="6000" dirty="0">
                <a:latin typeface="Exotc350 Bd TL" panose="04030805050B02020A03" pitchFamily="82" charset="0"/>
              </a:rPr>
              <a:t>  _____________. </a:t>
            </a:r>
            <a:endParaRPr lang="ru-RU" sz="60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BADA19C-17F8-6FAF-30BA-66AC8565C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08" y="4636918"/>
            <a:ext cx="1157288" cy="10191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8C43B9B-C749-1A6C-4A5E-C796B62E1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12" y="4526285"/>
            <a:ext cx="1320921" cy="124256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56AF491-E959-E660-0399-43E7A64B0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169" y="4412566"/>
            <a:ext cx="1259538" cy="124352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641F8D-3D8E-3093-CEB9-367CC90DC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33" y="4636918"/>
            <a:ext cx="1295458" cy="114240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1659895-1BE6-8FC5-FC44-4EA87A8D9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801" y="4475093"/>
            <a:ext cx="1259538" cy="116957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D849D75-8CAF-594A-2AD7-D27708353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84" y="4465138"/>
            <a:ext cx="1259539" cy="11952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DDC9FD-39AB-2774-62BE-97584C1FD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8" y="4525226"/>
            <a:ext cx="1319534" cy="12425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CA6B978-DD24-E391-719F-11C8EF7AC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288" y="510089"/>
            <a:ext cx="1661583" cy="1822686"/>
          </a:xfrm>
          <a:prstGeom prst="rect">
            <a:avLst/>
          </a:prstGeom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0796F0DE-887C-AF3B-B5E9-46C96C46A708}"/>
              </a:ext>
            </a:extLst>
          </p:cNvPr>
          <p:cNvSpPr/>
          <p:nvPr/>
        </p:nvSpPr>
        <p:spPr>
          <a:xfrm>
            <a:off x="2834617" y="646470"/>
            <a:ext cx="6874139" cy="1102340"/>
          </a:xfrm>
          <a:prstGeom prst="wedgeRoundRectCallout">
            <a:avLst>
              <a:gd name="adj1" fmla="val -59619"/>
              <a:gd name="adj2" fmla="val -99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BA9FB-5A62-B61A-49F7-5D8005975096}"/>
              </a:ext>
            </a:extLst>
          </p:cNvPr>
          <p:cNvSpPr txBox="1"/>
          <p:nvPr/>
        </p:nvSpPr>
        <p:spPr>
          <a:xfrm>
            <a:off x="3243141" y="670132"/>
            <a:ext cx="6214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What do you have?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20029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658A3-8DF9-E3E2-7D70-5A2DE883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0652" y="-308007"/>
            <a:ext cx="12192000" cy="6857999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A41DE0F-F213-BD07-AD6C-F44EB5888C83}"/>
              </a:ext>
            </a:extLst>
          </p:cNvPr>
          <p:cNvGrpSpPr/>
          <p:nvPr/>
        </p:nvGrpSpPr>
        <p:grpSpPr>
          <a:xfrm>
            <a:off x="1123810" y="308008"/>
            <a:ext cx="3858421" cy="1102340"/>
            <a:chOff x="-416232" y="252522"/>
            <a:chExt cx="3858421" cy="1102340"/>
          </a:xfrm>
        </p:grpSpPr>
        <p:sp>
          <p:nvSpPr>
            <p:cNvPr id="6" name="Облачко с текстом: прямоугольное со скругленными углами 5">
              <a:extLst>
                <a:ext uri="{FF2B5EF4-FFF2-40B4-BE49-F238E27FC236}">
                  <a16:creationId xmlns:a16="http://schemas.microsoft.com/office/drawing/2014/main" id="{0796F0DE-887C-AF3B-B5E9-46C96C46A708}"/>
                </a:ext>
              </a:extLst>
            </p:cNvPr>
            <p:cNvSpPr/>
            <p:nvPr/>
          </p:nvSpPr>
          <p:spPr>
            <a:xfrm>
              <a:off x="-416232" y="252522"/>
              <a:ext cx="3858421" cy="1102340"/>
            </a:xfrm>
            <a:prstGeom prst="wedgeRoundRectCallout">
              <a:avLst>
                <a:gd name="adj1" fmla="val -59619"/>
                <a:gd name="adj2" fmla="val -9973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BBA9FB-5A62-B61A-49F7-5D8005975096}"/>
                </a:ext>
              </a:extLst>
            </p:cNvPr>
            <p:cNvSpPr txBox="1"/>
            <p:nvPr/>
          </p:nvSpPr>
          <p:spPr>
            <a:xfrm>
              <a:off x="-91908" y="252522"/>
              <a:ext cx="344357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Exotc350 Bd TL" panose="04030805050B02020A03" pitchFamily="82" charset="0"/>
                </a:rPr>
                <a:t>Take a ___</a:t>
              </a:r>
              <a:endParaRPr lang="ru-RU" sz="6000" dirty="0"/>
            </a:p>
          </p:txBody>
        </p:sp>
      </p:grp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83DB0F56-73EC-C2CC-2EC2-992B61BB09E7}"/>
              </a:ext>
            </a:extLst>
          </p:cNvPr>
          <p:cNvSpPr/>
          <p:nvPr/>
        </p:nvSpPr>
        <p:spPr>
          <a:xfrm>
            <a:off x="1208042" y="1585442"/>
            <a:ext cx="6404282" cy="1102340"/>
          </a:xfrm>
          <a:prstGeom prst="wedgeRoundRectCallout">
            <a:avLst>
              <a:gd name="adj1" fmla="val -59619"/>
              <a:gd name="adj2" fmla="val -99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Exotc350 Bd TL" panose="04030805050B02020A03" pitchFamily="82" charset="0"/>
              </a:rPr>
              <a:t>Give me a  ________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F4866105-5C7B-33E3-A5DF-57F7C4954CF0}"/>
              </a:ext>
            </a:extLst>
          </p:cNvPr>
          <p:cNvSpPr/>
          <p:nvPr/>
        </p:nvSpPr>
        <p:spPr>
          <a:xfrm>
            <a:off x="3845364" y="3277972"/>
            <a:ext cx="6404282" cy="1102340"/>
          </a:xfrm>
          <a:prstGeom prst="wedgeRoundRectCallout">
            <a:avLst>
              <a:gd name="adj1" fmla="val 71137"/>
              <a:gd name="adj2" fmla="val 50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Exotc350 Bd TL" panose="04030805050B02020A03" pitchFamily="82" charset="0"/>
              </a:rPr>
              <a:t>Thank you.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AA7CD4D8-3C6C-F0E4-E569-1B159B1443FF}"/>
              </a:ext>
            </a:extLst>
          </p:cNvPr>
          <p:cNvSpPr/>
          <p:nvPr/>
        </p:nvSpPr>
        <p:spPr>
          <a:xfrm>
            <a:off x="1208042" y="5021319"/>
            <a:ext cx="6404282" cy="1102340"/>
          </a:xfrm>
          <a:prstGeom prst="wedgeRoundRectCallout">
            <a:avLst>
              <a:gd name="adj1" fmla="val -59619"/>
              <a:gd name="adj2" fmla="val -99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Exotc350 Bd TL" panose="04030805050B02020A03" pitchFamily="82" charset="0"/>
              </a:rPr>
              <a:t>You are welcome!</a:t>
            </a:r>
            <a:endParaRPr lang="ru-RU" sz="5400" dirty="0">
              <a:solidFill>
                <a:schemeClr val="tx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813789-F794-2233-3098-81F4591B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88" y="137797"/>
            <a:ext cx="1342223" cy="119308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4952EC-E751-4A06-A6AD-A9E2EE6D6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53" y="1410348"/>
            <a:ext cx="1868665" cy="12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BA9FB-5A62-B61A-49F7-5D8005975096}"/>
              </a:ext>
            </a:extLst>
          </p:cNvPr>
          <p:cNvSpPr txBox="1"/>
          <p:nvPr/>
        </p:nvSpPr>
        <p:spPr>
          <a:xfrm>
            <a:off x="1448134" y="308008"/>
            <a:ext cx="8952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Do you have a green pencil?</a:t>
            </a:r>
            <a:endParaRPr lang="ru-RU" sz="6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E27385-CF85-E8E7-09A0-B29E70C91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59" y="1446037"/>
            <a:ext cx="3106221" cy="44507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84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658A3-8DF9-E3E2-7D70-5A2DE883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007"/>
            <a:ext cx="12192000" cy="68579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E063F7-4648-6B3D-A959-ED1A6E18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9" y="1177837"/>
            <a:ext cx="1209588" cy="1502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ED0432-D089-08CA-B374-7F1049854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65" y="1345185"/>
            <a:ext cx="1497166" cy="149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5A0ED1-DE52-D36C-50B6-52750BB03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0" y="1149369"/>
            <a:ext cx="1209587" cy="160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F81B34-C28B-83BA-96A1-A7C65A755A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24" y="1241426"/>
            <a:ext cx="1600925" cy="160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330634-E93C-8533-CF0C-2A066C86CF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74" y="1129891"/>
            <a:ext cx="1634861" cy="163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6FD1F6F-6C39-716F-BAAD-3C9ACA564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935" y="1250570"/>
            <a:ext cx="1744549" cy="158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6A3BE5C-6D3D-3946-FFFA-6EA4A986CC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012" y="3234088"/>
            <a:ext cx="2531444" cy="27768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8B9AAB-921C-A55B-F59A-04F7355C7FD4}"/>
              </a:ext>
            </a:extLst>
          </p:cNvPr>
          <p:cNvSpPr txBox="1"/>
          <p:nvPr/>
        </p:nvSpPr>
        <p:spPr>
          <a:xfrm>
            <a:off x="1863847" y="140659"/>
            <a:ext cx="8952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Do you have a green pencil?</a:t>
            </a:r>
            <a:endParaRPr lang="ru-RU" sz="6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D0333-AE54-EF4F-A429-CD04DFC8C5AA}"/>
              </a:ext>
            </a:extLst>
          </p:cNvPr>
          <p:cNvSpPr txBox="1"/>
          <p:nvPr/>
        </p:nvSpPr>
        <p:spPr>
          <a:xfrm>
            <a:off x="3715677" y="4497152"/>
            <a:ext cx="32510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Exotc350 Bd TL" panose="04030805050B02020A03" pitchFamily="82" charset="0"/>
              </a:rPr>
              <a:t>Yes</a:t>
            </a:r>
            <a:r>
              <a:rPr lang="en-US" sz="6000" dirty="0">
                <a:latin typeface="Exotc350 Bd TL" panose="04030805050B02020A03" pitchFamily="82" charset="0"/>
              </a:rPr>
              <a:t>, I do. </a:t>
            </a:r>
            <a:endParaRPr lang="ru-RU" sz="6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40E0A-9030-B0F6-E432-9EF796749DFB}"/>
              </a:ext>
            </a:extLst>
          </p:cNvPr>
          <p:cNvSpPr txBox="1"/>
          <p:nvPr/>
        </p:nvSpPr>
        <p:spPr>
          <a:xfrm>
            <a:off x="7383939" y="4497151"/>
            <a:ext cx="4223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Exotc350 Bd TL" panose="04030805050B02020A03" pitchFamily="82" charset="0"/>
              </a:rPr>
              <a:t>No</a:t>
            </a:r>
            <a:r>
              <a:rPr lang="en-US" sz="6000" dirty="0">
                <a:latin typeface="Exotc350 Bd TL" panose="04030805050B02020A03" pitchFamily="82" charset="0"/>
              </a:rPr>
              <a:t>, I do not.</a:t>
            </a:r>
            <a:endParaRPr lang="ru-RU" sz="60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95460BC-5544-7757-D9BF-5E7A887AD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68" y="1442354"/>
            <a:ext cx="1024594" cy="13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0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658A3-8DF9-E3E2-7D70-5A2DE883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0652" y="-308007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BA9FB-5A62-B61A-49F7-5D8005975096}"/>
              </a:ext>
            </a:extLst>
          </p:cNvPr>
          <p:cNvSpPr txBox="1"/>
          <p:nvPr/>
        </p:nvSpPr>
        <p:spPr>
          <a:xfrm>
            <a:off x="81347" y="0"/>
            <a:ext cx="47842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Let’s do math.</a:t>
            </a:r>
            <a:endParaRPr lang="ru-RU" sz="6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FC2A2C-D4CF-F838-71B2-C7358B08B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-1"/>
            <a:ext cx="5242711" cy="67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43535B-FC40-4015-879A-946C6399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413" y="-2388358"/>
            <a:ext cx="13360826" cy="83505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552BFA-A3EF-4600-9278-D9F1A951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826" y="294740"/>
            <a:ext cx="14259653" cy="9621317"/>
          </a:xfrm>
          <a:prstGeom prst="rect">
            <a:avLst/>
          </a:prstGeom>
        </p:spPr>
      </p:pic>
      <p:pic>
        <p:nvPicPr>
          <p:cNvPr id="18" name="Рисунок 17" descr="Угловые стрелки">
            <a:extLst>
              <a:ext uri="{FF2B5EF4-FFF2-40B4-BE49-F238E27FC236}">
                <a16:creationId xmlns:a16="http://schemas.microsoft.com/office/drawing/2014/main" id="{CBA9DBAA-C258-43FB-A7F8-910C3EC60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397676">
            <a:off x="2401237" y="3335770"/>
            <a:ext cx="914400" cy="914400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F16E48E4-3978-444C-A55F-5A54C71FB743}"/>
              </a:ext>
            </a:extLst>
          </p:cNvPr>
          <p:cNvGrpSpPr/>
          <p:nvPr/>
        </p:nvGrpSpPr>
        <p:grpSpPr>
          <a:xfrm>
            <a:off x="523320" y="1540744"/>
            <a:ext cx="2273774" cy="2598599"/>
            <a:chOff x="523320" y="1184023"/>
            <a:chExt cx="2021616" cy="2310418"/>
          </a:xfrm>
        </p:grpSpPr>
        <p:pic>
          <p:nvPicPr>
            <p:cNvPr id="25" name="Рисунок 24">
              <a:hlinkClick r:id="rId6" action="ppaction://hlinksldjump"/>
              <a:extLst>
                <a:ext uri="{FF2B5EF4-FFF2-40B4-BE49-F238E27FC236}">
                  <a16:creationId xmlns:a16="http://schemas.microsoft.com/office/drawing/2014/main" id="{912609FF-EDC0-4270-970E-7482F759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26" name="TextBox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7192A355-CCC8-4760-9DD2-B6C5EF8F1F3D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RULES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88BC41-A47D-4C17-95DC-3F0FB6ABE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631" y="2431802"/>
            <a:ext cx="1595494" cy="1689098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D37AAB7-F8C5-4472-830E-0DB154B0E315}"/>
              </a:ext>
            </a:extLst>
          </p:cNvPr>
          <p:cNvGrpSpPr/>
          <p:nvPr/>
        </p:nvGrpSpPr>
        <p:grpSpPr>
          <a:xfrm>
            <a:off x="3319812" y="755025"/>
            <a:ext cx="2273774" cy="2598599"/>
            <a:chOff x="523320" y="1184023"/>
            <a:chExt cx="2021616" cy="2310418"/>
          </a:xfrm>
        </p:grpSpPr>
        <p:pic>
          <p:nvPicPr>
            <p:cNvPr id="29" name="Рисунок 28">
              <a:hlinkClick r:id="rId9" action="ppaction://hlinksldjump"/>
              <a:extLst>
                <a:ext uri="{FF2B5EF4-FFF2-40B4-BE49-F238E27FC236}">
                  <a16:creationId xmlns:a16="http://schemas.microsoft.com/office/drawing/2014/main" id="{A4A6CB02-5908-4889-BD50-D93770C80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0" name="TextBox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6B56E9FD-4958-4E9E-8DBB-0C50FD4D1965}"/>
                </a:ext>
              </a:extLst>
            </p:cNvPr>
            <p:cNvSpPr txBox="1"/>
            <p:nvPr/>
          </p:nvSpPr>
          <p:spPr>
            <a:xfrm>
              <a:off x="954118" y="1554747"/>
              <a:ext cx="1160020" cy="73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At the farm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4B5C792-BCE0-4701-A510-166973A0A869}"/>
              </a:ext>
            </a:extLst>
          </p:cNvPr>
          <p:cNvGrpSpPr/>
          <p:nvPr/>
        </p:nvGrpSpPr>
        <p:grpSpPr>
          <a:xfrm>
            <a:off x="7418980" y="175331"/>
            <a:ext cx="2273774" cy="2598599"/>
            <a:chOff x="523320" y="1184023"/>
            <a:chExt cx="2021616" cy="2310418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62EA428-0B5E-4C24-B5B7-658BE742F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BA4EE9-2EFD-4B80-AD52-492320B3E016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WHEEL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8880FD1-F663-4591-B410-DD127B85528F}"/>
              </a:ext>
            </a:extLst>
          </p:cNvPr>
          <p:cNvGrpSpPr/>
          <p:nvPr/>
        </p:nvGrpSpPr>
        <p:grpSpPr>
          <a:xfrm>
            <a:off x="9432536" y="2493670"/>
            <a:ext cx="2273774" cy="2598599"/>
            <a:chOff x="523320" y="1184023"/>
            <a:chExt cx="2021616" cy="2310418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D751A224-EAD8-4999-B64F-69DDB77C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8D33F6-278A-4DCF-A2D0-4F188E845213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END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21" name="Рисунок 20" descr="Угловые стрелки">
            <a:extLst>
              <a:ext uri="{FF2B5EF4-FFF2-40B4-BE49-F238E27FC236}">
                <a16:creationId xmlns:a16="http://schemas.microsoft.com/office/drawing/2014/main" id="{0BBEAD72-8340-4561-890D-C6933AB1B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16938">
            <a:off x="8798968" y="3513442"/>
            <a:ext cx="914400" cy="91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EF7D7-878D-41E8-B33A-4E4542108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08" y="4730060"/>
            <a:ext cx="2040482" cy="10202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09E3760-6B36-4966-A477-36727FEC8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86" y="2434535"/>
            <a:ext cx="2040482" cy="10202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9922E6-AC9B-409C-9051-FE4D693D4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24" y="3025834"/>
            <a:ext cx="2040482" cy="10202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0AF064-5A05-40FD-B159-A76D57AF2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1" y="3863285"/>
            <a:ext cx="2040482" cy="1020241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99329E6-AB05-4D50-9476-A3F3B80880BC}"/>
              </a:ext>
            </a:extLst>
          </p:cNvPr>
          <p:cNvGrpSpPr/>
          <p:nvPr/>
        </p:nvGrpSpPr>
        <p:grpSpPr>
          <a:xfrm>
            <a:off x="4856141" y="2689043"/>
            <a:ext cx="2273774" cy="2598599"/>
            <a:chOff x="523320" y="1184023"/>
            <a:chExt cx="2021616" cy="2310418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B48E202A-B7C8-4246-A033-E752547AB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5FB0A-7292-4500-87B4-79282E715441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DEF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19" name="Рисунок 18" descr="Угловые стрелки">
            <a:extLst>
              <a:ext uri="{FF2B5EF4-FFF2-40B4-BE49-F238E27FC236}">
                <a16:creationId xmlns:a16="http://schemas.microsoft.com/office/drawing/2014/main" id="{749BDE44-E7D9-4137-9145-30040B83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50306">
            <a:off x="4533333" y="3920149"/>
            <a:ext cx="914400" cy="914400"/>
          </a:xfrm>
          <a:prstGeom prst="rect">
            <a:avLst/>
          </a:prstGeom>
        </p:spPr>
      </p:pic>
      <p:pic>
        <p:nvPicPr>
          <p:cNvPr id="20" name="Рисунок 19" descr="Угловые стрелки">
            <a:extLst>
              <a:ext uri="{FF2B5EF4-FFF2-40B4-BE49-F238E27FC236}">
                <a16:creationId xmlns:a16="http://schemas.microsoft.com/office/drawing/2014/main" id="{9A70D75C-6954-4B56-A07E-A2A3EA100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68655">
            <a:off x="6450300" y="3494710"/>
            <a:ext cx="914400" cy="91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20224B-2576-4DFE-8E3F-19BE86DF1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36" y="4941917"/>
            <a:ext cx="2040482" cy="10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44444E-6 L 0 0.711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 0.343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47F7DE-B0C5-ED40-E39E-9ECD10F8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59" y="0"/>
            <a:ext cx="647910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B62F05-3D99-044E-F63C-18C542AD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46" y="0"/>
            <a:ext cx="5872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245CD0-173D-5206-EB2B-E229CCF6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8298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00CCBC-ED82-2D49-C415-1CDE6BAE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40" y="0"/>
            <a:ext cx="5784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5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3DE625-49E1-BC1B-33CF-009F1B8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1421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21A3FA-6129-87E6-5BBF-8C8694294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07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1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F0522-22E8-176E-215E-AD6D59BA8D4F}"/>
              </a:ext>
            </a:extLst>
          </p:cNvPr>
          <p:cNvSpPr txBox="1"/>
          <p:nvPr/>
        </p:nvSpPr>
        <p:spPr>
          <a:xfrm>
            <a:off x="2425566" y="333137"/>
            <a:ext cx="282982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fe</a:t>
            </a:r>
            <a:r>
              <a:rPr lang="en-US" sz="2800" dirty="0"/>
              <a:t>          ______       </a:t>
            </a:r>
          </a:p>
          <a:p>
            <a:endParaRPr lang="en-US" sz="2800" dirty="0"/>
          </a:p>
          <a:p>
            <a:r>
              <a:rPr lang="en-US" sz="2800" dirty="0"/>
              <a:t>de         ______ </a:t>
            </a:r>
          </a:p>
          <a:p>
            <a:endParaRPr lang="en-US" sz="2800" dirty="0"/>
          </a:p>
          <a:p>
            <a:r>
              <a:rPr lang="en-US" sz="2800" dirty="0"/>
              <a:t>be</a:t>
            </a:r>
          </a:p>
          <a:p>
            <a:endParaRPr lang="en-US" sz="2800" dirty="0"/>
          </a:p>
          <a:p>
            <a:r>
              <a:rPr lang="en-US" sz="2800" dirty="0" err="1"/>
              <a:t>ef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ed</a:t>
            </a:r>
          </a:p>
          <a:p>
            <a:endParaRPr lang="en-US" sz="2800" dirty="0"/>
          </a:p>
          <a:p>
            <a:r>
              <a:rPr lang="en-US" sz="2800" dirty="0" err="1"/>
              <a:t>ec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eb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79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43535B-FC40-4015-879A-946C6399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413" y="-2388358"/>
            <a:ext cx="13360826" cy="83505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552BFA-A3EF-4600-9278-D9F1A951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826" y="294740"/>
            <a:ext cx="14259653" cy="9621317"/>
          </a:xfrm>
          <a:prstGeom prst="rect">
            <a:avLst/>
          </a:prstGeom>
        </p:spPr>
      </p:pic>
      <p:pic>
        <p:nvPicPr>
          <p:cNvPr id="18" name="Рисунок 17" descr="Угловые стрелки">
            <a:extLst>
              <a:ext uri="{FF2B5EF4-FFF2-40B4-BE49-F238E27FC236}">
                <a16:creationId xmlns:a16="http://schemas.microsoft.com/office/drawing/2014/main" id="{CBA9DBAA-C258-43FB-A7F8-910C3EC60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397676">
            <a:off x="2401237" y="3335770"/>
            <a:ext cx="914400" cy="914400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F16E48E4-3978-444C-A55F-5A54C71FB743}"/>
              </a:ext>
            </a:extLst>
          </p:cNvPr>
          <p:cNvGrpSpPr/>
          <p:nvPr/>
        </p:nvGrpSpPr>
        <p:grpSpPr>
          <a:xfrm>
            <a:off x="523320" y="1540744"/>
            <a:ext cx="2273774" cy="2598599"/>
            <a:chOff x="523320" y="1184023"/>
            <a:chExt cx="2021616" cy="2310418"/>
          </a:xfrm>
        </p:grpSpPr>
        <p:pic>
          <p:nvPicPr>
            <p:cNvPr id="25" name="Рисунок 2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12609FF-EDC0-4270-970E-7482F759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26" name="TextBox 25">
              <a:hlinkClick r:id="rId7" action="ppaction://hlinksldjump"/>
              <a:extLst>
                <a:ext uri="{FF2B5EF4-FFF2-40B4-BE49-F238E27FC236}">
                  <a16:creationId xmlns:a16="http://schemas.microsoft.com/office/drawing/2014/main" id="{7192A355-CCC8-4760-9DD2-B6C5EF8F1F3D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RULES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88BC41-A47D-4C17-95DC-3F0FB6ABE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631" y="2431802"/>
            <a:ext cx="1595494" cy="1689098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D37AAB7-F8C5-4472-830E-0DB154B0E315}"/>
              </a:ext>
            </a:extLst>
          </p:cNvPr>
          <p:cNvGrpSpPr/>
          <p:nvPr/>
        </p:nvGrpSpPr>
        <p:grpSpPr>
          <a:xfrm>
            <a:off x="3319812" y="755025"/>
            <a:ext cx="2273774" cy="2598599"/>
            <a:chOff x="523320" y="1184023"/>
            <a:chExt cx="2021616" cy="2310418"/>
          </a:xfrm>
        </p:grpSpPr>
        <p:pic>
          <p:nvPicPr>
            <p:cNvPr id="29" name="Рисунок 28">
              <a:hlinkClick r:id="rId9" action="ppaction://hlinksldjump"/>
              <a:extLst>
                <a:ext uri="{FF2B5EF4-FFF2-40B4-BE49-F238E27FC236}">
                  <a16:creationId xmlns:a16="http://schemas.microsoft.com/office/drawing/2014/main" id="{A4A6CB02-5908-4889-BD50-D93770C80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0" name="TextBox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6B56E9FD-4958-4E9E-8DBB-0C50FD4D1965}"/>
                </a:ext>
              </a:extLst>
            </p:cNvPr>
            <p:cNvSpPr txBox="1"/>
            <p:nvPr/>
          </p:nvSpPr>
          <p:spPr>
            <a:xfrm>
              <a:off x="1004694" y="1565007"/>
              <a:ext cx="1160020" cy="73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At the farm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4B5C792-BCE0-4701-A510-166973A0A869}"/>
              </a:ext>
            </a:extLst>
          </p:cNvPr>
          <p:cNvGrpSpPr/>
          <p:nvPr/>
        </p:nvGrpSpPr>
        <p:grpSpPr>
          <a:xfrm>
            <a:off x="7418980" y="175331"/>
            <a:ext cx="2273774" cy="2598599"/>
            <a:chOff x="523320" y="1184023"/>
            <a:chExt cx="2021616" cy="2310418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62EA428-0B5E-4C24-B5B7-658BE742F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BA4EE9-2EFD-4B80-AD52-492320B3E016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WHEEL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8880FD1-F663-4591-B410-DD127B85528F}"/>
              </a:ext>
            </a:extLst>
          </p:cNvPr>
          <p:cNvGrpSpPr/>
          <p:nvPr/>
        </p:nvGrpSpPr>
        <p:grpSpPr>
          <a:xfrm>
            <a:off x="9432536" y="2493670"/>
            <a:ext cx="2273774" cy="2598599"/>
            <a:chOff x="523320" y="1184023"/>
            <a:chExt cx="2021616" cy="2310418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D751A224-EAD8-4999-B64F-69DDB77C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8D33F6-278A-4DCF-A2D0-4F188E845213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END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21" name="Рисунок 20" descr="Угловые стрелки">
            <a:extLst>
              <a:ext uri="{FF2B5EF4-FFF2-40B4-BE49-F238E27FC236}">
                <a16:creationId xmlns:a16="http://schemas.microsoft.com/office/drawing/2014/main" id="{0BBEAD72-8340-4561-890D-C6933AB1B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16938">
            <a:off x="8798968" y="3513442"/>
            <a:ext cx="914400" cy="91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EF7D7-878D-41E8-B33A-4E4542108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08" y="4730060"/>
            <a:ext cx="2040482" cy="10202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09E3760-6B36-4966-A477-36727FEC8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86" y="2434535"/>
            <a:ext cx="2040482" cy="10202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9922E6-AC9B-409C-9051-FE4D693D4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24" y="3025834"/>
            <a:ext cx="2040482" cy="10202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0AF064-5A05-40FD-B159-A76D57AF2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1" y="3863285"/>
            <a:ext cx="2040482" cy="1020241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99329E6-AB05-4D50-9476-A3F3B80880BC}"/>
              </a:ext>
            </a:extLst>
          </p:cNvPr>
          <p:cNvGrpSpPr/>
          <p:nvPr/>
        </p:nvGrpSpPr>
        <p:grpSpPr>
          <a:xfrm>
            <a:off x="4856141" y="2689043"/>
            <a:ext cx="2273774" cy="2598599"/>
            <a:chOff x="523320" y="1184023"/>
            <a:chExt cx="2021616" cy="2310418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B48E202A-B7C8-4246-A033-E752547AB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5FB0A-7292-4500-87B4-79282E715441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GAMES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19" name="Рисунок 18" descr="Угловые стрелки">
            <a:extLst>
              <a:ext uri="{FF2B5EF4-FFF2-40B4-BE49-F238E27FC236}">
                <a16:creationId xmlns:a16="http://schemas.microsoft.com/office/drawing/2014/main" id="{749BDE44-E7D9-4137-9145-30040B83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50306">
            <a:off x="4533333" y="3920149"/>
            <a:ext cx="914400" cy="914400"/>
          </a:xfrm>
          <a:prstGeom prst="rect">
            <a:avLst/>
          </a:prstGeom>
        </p:spPr>
      </p:pic>
      <p:pic>
        <p:nvPicPr>
          <p:cNvPr id="20" name="Рисунок 19" descr="Угловые стрелки">
            <a:extLst>
              <a:ext uri="{FF2B5EF4-FFF2-40B4-BE49-F238E27FC236}">
                <a16:creationId xmlns:a16="http://schemas.microsoft.com/office/drawing/2014/main" id="{9A70D75C-6954-4B56-A07E-A2A3EA100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68655">
            <a:off x="6450300" y="3494710"/>
            <a:ext cx="914400" cy="91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20224B-2576-4DFE-8E3F-19BE86DF1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36" y="4941917"/>
            <a:ext cx="2040482" cy="10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44444E-6 L 0 0.711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 0.343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43535B-FC40-4015-879A-946C6399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413" y="-2388358"/>
            <a:ext cx="13360826" cy="83505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552BFA-A3EF-4600-9278-D9F1A951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826" y="294740"/>
            <a:ext cx="14259653" cy="9621317"/>
          </a:xfrm>
          <a:prstGeom prst="rect">
            <a:avLst/>
          </a:prstGeom>
        </p:spPr>
      </p:pic>
      <p:pic>
        <p:nvPicPr>
          <p:cNvPr id="18" name="Рисунок 17" descr="Угловые стрелки">
            <a:extLst>
              <a:ext uri="{FF2B5EF4-FFF2-40B4-BE49-F238E27FC236}">
                <a16:creationId xmlns:a16="http://schemas.microsoft.com/office/drawing/2014/main" id="{CBA9DBAA-C258-43FB-A7F8-910C3EC60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397676">
            <a:off x="2401237" y="3335770"/>
            <a:ext cx="914400" cy="914400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F16E48E4-3978-444C-A55F-5A54C71FB743}"/>
              </a:ext>
            </a:extLst>
          </p:cNvPr>
          <p:cNvGrpSpPr/>
          <p:nvPr/>
        </p:nvGrpSpPr>
        <p:grpSpPr>
          <a:xfrm>
            <a:off x="523320" y="1540744"/>
            <a:ext cx="2273774" cy="2598599"/>
            <a:chOff x="523320" y="1184023"/>
            <a:chExt cx="2021616" cy="2310418"/>
          </a:xfrm>
        </p:grpSpPr>
        <p:pic>
          <p:nvPicPr>
            <p:cNvPr id="25" name="Рисунок 24">
              <a:hlinkClick r:id="rId6" action="ppaction://hlinksldjump"/>
              <a:extLst>
                <a:ext uri="{FF2B5EF4-FFF2-40B4-BE49-F238E27FC236}">
                  <a16:creationId xmlns:a16="http://schemas.microsoft.com/office/drawing/2014/main" id="{912609FF-EDC0-4270-970E-7482F759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26" name="TextBox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7192A355-CCC8-4760-9DD2-B6C5EF8F1F3D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RULES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88BC41-A47D-4C17-95DC-3F0FB6ABE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631" y="2431802"/>
            <a:ext cx="1595494" cy="1689098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D37AAB7-F8C5-4472-830E-0DB154B0E315}"/>
              </a:ext>
            </a:extLst>
          </p:cNvPr>
          <p:cNvGrpSpPr/>
          <p:nvPr/>
        </p:nvGrpSpPr>
        <p:grpSpPr>
          <a:xfrm>
            <a:off x="3319812" y="755025"/>
            <a:ext cx="2273774" cy="2598599"/>
            <a:chOff x="523320" y="1184023"/>
            <a:chExt cx="2021616" cy="2310418"/>
          </a:xfrm>
        </p:grpSpPr>
        <p:pic>
          <p:nvPicPr>
            <p:cNvPr id="29" name="Рисунок 28">
              <a:hlinkClick r:id="rId9" action="ppaction://hlinksldjump"/>
              <a:extLst>
                <a:ext uri="{FF2B5EF4-FFF2-40B4-BE49-F238E27FC236}">
                  <a16:creationId xmlns:a16="http://schemas.microsoft.com/office/drawing/2014/main" id="{A4A6CB02-5908-4889-BD50-D93770C80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0" name="TextBox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6B56E9FD-4958-4E9E-8DBB-0C50FD4D1965}"/>
                </a:ext>
              </a:extLst>
            </p:cNvPr>
            <p:cNvSpPr txBox="1"/>
            <p:nvPr/>
          </p:nvSpPr>
          <p:spPr>
            <a:xfrm>
              <a:off x="954118" y="1554747"/>
              <a:ext cx="1160020" cy="73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At the farm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4B5C792-BCE0-4701-A510-166973A0A869}"/>
              </a:ext>
            </a:extLst>
          </p:cNvPr>
          <p:cNvGrpSpPr/>
          <p:nvPr/>
        </p:nvGrpSpPr>
        <p:grpSpPr>
          <a:xfrm>
            <a:off x="7418980" y="175331"/>
            <a:ext cx="2273774" cy="2598599"/>
            <a:chOff x="523320" y="1184023"/>
            <a:chExt cx="2021616" cy="2310418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62EA428-0B5E-4C24-B5B7-658BE742F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BA4EE9-2EFD-4B80-AD52-492320B3E016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WHEEL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8880FD1-F663-4591-B410-DD127B85528F}"/>
              </a:ext>
            </a:extLst>
          </p:cNvPr>
          <p:cNvGrpSpPr/>
          <p:nvPr/>
        </p:nvGrpSpPr>
        <p:grpSpPr>
          <a:xfrm>
            <a:off x="9432536" y="2493670"/>
            <a:ext cx="2273774" cy="2598599"/>
            <a:chOff x="523320" y="1184023"/>
            <a:chExt cx="2021616" cy="2310418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D751A224-EAD8-4999-B64F-69DDB77C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8D33F6-278A-4DCF-A2D0-4F188E845213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END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21" name="Рисунок 20" descr="Угловые стрелки">
            <a:extLst>
              <a:ext uri="{FF2B5EF4-FFF2-40B4-BE49-F238E27FC236}">
                <a16:creationId xmlns:a16="http://schemas.microsoft.com/office/drawing/2014/main" id="{0BBEAD72-8340-4561-890D-C6933AB1B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16938">
            <a:off x="8798968" y="3513442"/>
            <a:ext cx="914400" cy="91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EF7D7-878D-41E8-B33A-4E4542108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08" y="4730060"/>
            <a:ext cx="2040482" cy="10202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09E3760-6B36-4966-A477-36727FEC8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86" y="2434535"/>
            <a:ext cx="2040482" cy="10202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9922E6-AC9B-409C-9051-FE4D693D4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24" y="3025834"/>
            <a:ext cx="2040482" cy="10202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0AF064-5A05-40FD-B159-A76D57AF2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1" y="3863285"/>
            <a:ext cx="2040482" cy="1020241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99329E6-AB05-4D50-9476-A3F3B80880BC}"/>
              </a:ext>
            </a:extLst>
          </p:cNvPr>
          <p:cNvGrpSpPr/>
          <p:nvPr/>
        </p:nvGrpSpPr>
        <p:grpSpPr>
          <a:xfrm>
            <a:off x="4856141" y="2689043"/>
            <a:ext cx="2273774" cy="2598599"/>
            <a:chOff x="523320" y="1184023"/>
            <a:chExt cx="2021616" cy="2310418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B48E202A-B7C8-4246-A033-E752547AB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5FB0A-7292-4500-87B4-79282E715441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DEF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19" name="Рисунок 18" descr="Угловые стрелки">
            <a:extLst>
              <a:ext uri="{FF2B5EF4-FFF2-40B4-BE49-F238E27FC236}">
                <a16:creationId xmlns:a16="http://schemas.microsoft.com/office/drawing/2014/main" id="{749BDE44-E7D9-4137-9145-30040B83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50306">
            <a:off x="4533333" y="3920149"/>
            <a:ext cx="914400" cy="914400"/>
          </a:xfrm>
          <a:prstGeom prst="rect">
            <a:avLst/>
          </a:prstGeom>
        </p:spPr>
      </p:pic>
      <p:pic>
        <p:nvPicPr>
          <p:cNvPr id="20" name="Рисунок 19" descr="Угловые стрелки">
            <a:extLst>
              <a:ext uri="{FF2B5EF4-FFF2-40B4-BE49-F238E27FC236}">
                <a16:creationId xmlns:a16="http://schemas.microsoft.com/office/drawing/2014/main" id="{9A70D75C-6954-4B56-A07E-A2A3EA100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68655">
            <a:off x="6450300" y="3494710"/>
            <a:ext cx="914400" cy="91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20224B-2576-4DFE-8E3F-19BE86DF1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36" y="4941917"/>
            <a:ext cx="2040482" cy="10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44444E-6 L 0 0.711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 0.343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0300782-E7B6-4283-8D12-87307A016F6F}"/>
              </a:ext>
            </a:extLst>
          </p:cNvPr>
          <p:cNvGrpSpPr/>
          <p:nvPr/>
        </p:nvGrpSpPr>
        <p:grpSpPr>
          <a:xfrm>
            <a:off x="-138553" y="-404433"/>
            <a:ext cx="6234553" cy="7655429"/>
            <a:chOff x="-611610" y="-304588"/>
            <a:chExt cx="4293273" cy="514211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2126BED-0883-4F88-8164-9F1D97CC2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09" r="1"/>
            <a:stretch/>
          </p:blipFill>
          <p:spPr>
            <a:xfrm rot="16200000" flipV="1">
              <a:off x="451276" y="1607140"/>
              <a:ext cx="2167501" cy="4293273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200FDF7-7E30-4EC3-B874-CAA76AB4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82728" y="-833470"/>
              <a:ext cx="3235510" cy="4293273"/>
            </a:xfrm>
            <a:prstGeom prst="rect">
              <a:avLst/>
            </a:prstGeom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4D5B7C-E295-40BF-8CD3-C59DAD5A95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21" y="1823790"/>
            <a:ext cx="4743204" cy="3891069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5E58C12-8FE1-441F-904F-75419B5BB0BA}"/>
              </a:ext>
            </a:extLst>
          </p:cNvPr>
          <p:cNvGrpSpPr/>
          <p:nvPr/>
        </p:nvGrpSpPr>
        <p:grpSpPr>
          <a:xfrm>
            <a:off x="7067221" y="0"/>
            <a:ext cx="5433385" cy="4656221"/>
            <a:chOff x="7516276" y="0"/>
            <a:chExt cx="5433385" cy="465622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955999F1-A1E3-47D7-B9F4-64BAA83AA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40"/>
            <a:stretch/>
          </p:blipFill>
          <p:spPr>
            <a:xfrm>
              <a:off x="7516276" y="0"/>
              <a:ext cx="5433385" cy="4656221"/>
            </a:xfrm>
            <a:prstGeom prst="rect">
              <a:avLst/>
            </a:prstGeom>
            <a:blipFill dpi="0" rotWithShape="1">
              <a:blip r:embed="rId13">
                <a:alphaModFix amt="0"/>
              </a:blip>
              <a:srcRect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</p:pic>
        <p:pic>
          <p:nvPicPr>
            <p:cNvPr id="18" name="Рисунок 17" descr="Игровой контроллер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DE6D12-9ACA-4506-94CD-9760E7EC9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54211" y="2362472"/>
              <a:ext cx="1557514" cy="1557514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02E764-E05A-47C1-92F2-E1CF3242635B}"/>
              </a:ext>
            </a:extLst>
          </p:cNvPr>
          <p:cNvGrpSpPr/>
          <p:nvPr/>
        </p:nvGrpSpPr>
        <p:grpSpPr>
          <a:xfrm>
            <a:off x="288829" y="0"/>
            <a:ext cx="3555428" cy="7077076"/>
            <a:chOff x="1245174" y="-66963"/>
            <a:chExt cx="3555428" cy="70770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02DEB7-66D5-4E8C-8BB9-65C5F0640C4C}"/>
                </a:ext>
              </a:extLst>
            </p:cNvPr>
            <p:cNvSpPr txBox="1"/>
            <p:nvPr/>
          </p:nvSpPr>
          <p:spPr>
            <a:xfrm>
              <a:off x="1333502" y="-66963"/>
              <a:ext cx="34671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Exotc350 Bd TL" panose="04030805050B02020A03" pitchFamily="82" charset="0"/>
                </a:rPr>
                <a:t>LISTEN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D99EBA-3655-41FA-9829-8130CB0047BF}"/>
                </a:ext>
              </a:extLst>
            </p:cNvPr>
            <p:cNvSpPr txBox="1"/>
            <p:nvPr/>
          </p:nvSpPr>
          <p:spPr>
            <a:xfrm>
              <a:off x="1245174" y="1300870"/>
              <a:ext cx="34671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Exotc350 Bd TL" panose="04030805050B02020A03" pitchFamily="82" charset="0"/>
                </a:rPr>
                <a:t>LOOK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3DA51F-82A1-4C27-987F-833212898495}"/>
                </a:ext>
              </a:extLst>
            </p:cNvPr>
            <p:cNvSpPr txBox="1"/>
            <p:nvPr/>
          </p:nvSpPr>
          <p:spPr>
            <a:xfrm>
              <a:off x="1333502" y="2770836"/>
              <a:ext cx="34671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Exotc350 Bd TL" panose="04030805050B02020A03" pitchFamily="82" charset="0"/>
                </a:rPr>
                <a:t>SAY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A3361F-32A2-4B8D-B860-14A8C4DA1923}"/>
                </a:ext>
              </a:extLst>
            </p:cNvPr>
            <p:cNvSpPr txBox="1"/>
            <p:nvPr/>
          </p:nvSpPr>
          <p:spPr>
            <a:xfrm>
              <a:off x="1333502" y="4510977"/>
              <a:ext cx="34671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Exotc350 Bd TL" panose="04030805050B02020A03" pitchFamily="82" charset="0"/>
                </a:rPr>
                <a:t>TAP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B8368A-E58D-4DA8-A00D-2D064C9FB4A7}"/>
                </a:ext>
              </a:extLst>
            </p:cNvPr>
            <p:cNvSpPr txBox="1"/>
            <p:nvPr/>
          </p:nvSpPr>
          <p:spPr>
            <a:xfrm>
              <a:off x="1333502" y="5809784"/>
              <a:ext cx="34671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Exotc350 Bd TL" panose="04030805050B02020A03" pitchFamily="82" charset="0"/>
                </a:rPr>
                <a:t>READ</a:t>
              </a:r>
            </a:p>
          </p:txBody>
        </p:sp>
      </p:grpSp>
      <p:pic>
        <p:nvPicPr>
          <p:cNvPr id="4" name="Рисунок 3" descr="Глаз">
            <a:extLst>
              <a:ext uri="{FF2B5EF4-FFF2-40B4-BE49-F238E27FC236}">
                <a16:creationId xmlns:a16="http://schemas.microsoft.com/office/drawing/2014/main" id="{DAE07171-1D20-4458-BE8B-558EC6C65C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42531" y="1583062"/>
            <a:ext cx="914400" cy="914400"/>
          </a:xfrm>
          <a:prstGeom prst="rect">
            <a:avLst/>
          </a:prstGeom>
        </p:spPr>
      </p:pic>
      <p:pic>
        <p:nvPicPr>
          <p:cNvPr id="9" name="Рисунок 8" descr="Направленный вправо указательный палец, тыльная сторона руки">
            <a:extLst>
              <a:ext uri="{FF2B5EF4-FFF2-40B4-BE49-F238E27FC236}">
                <a16:creationId xmlns:a16="http://schemas.microsoft.com/office/drawing/2014/main" id="{08F29EA4-E585-4601-84BE-4B6F13272D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3918055" y="4617346"/>
            <a:ext cx="914400" cy="9144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FA5E92-4011-4742-B986-779736D114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055" y="142964"/>
            <a:ext cx="914400" cy="914400"/>
          </a:xfrm>
          <a:prstGeom prst="rect">
            <a:avLst/>
          </a:prstGeom>
        </p:spPr>
      </p:pic>
      <p:pic>
        <p:nvPicPr>
          <p:cNvPr id="24" name="Рисунок 23" descr="Радиомикрофон">
            <a:extLst>
              <a:ext uri="{FF2B5EF4-FFF2-40B4-BE49-F238E27FC236}">
                <a16:creationId xmlns:a16="http://schemas.microsoft.com/office/drawing/2014/main" id="{80FB48B4-50BF-4211-84DB-AE9692B2D0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54034" y="2980763"/>
            <a:ext cx="914400" cy="9144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6DC4E01-1507-4708-AB8C-6AF7151811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924312" y="60197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63385 -4.07407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iste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oo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a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a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read 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43535B-FC40-4015-879A-946C6399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413" y="-2388358"/>
            <a:ext cx="13360826" cy="83505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552BFA-A3EF-4600-9278-D9F1A951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826" y="294740"/>
            <a:ext cx="14259653" cy="9621317"/>
          </a:xfrm>
          <a:prstGeom prst="rect">
            <a:avLst/>
          </a:prstGeom>
        </p:spPr>
      </p:pic>
      <p:pic>
        <p:nvPicPr>
          <p:cNvPr id="18" name="Рисунок 17" descr="Угловые стрелки">
            <a:extLst>
              <a:ext uri="{FF2B5EF4-FFF2-40B4-BE49-F238E27FC236}">
                <a16:creationId xmlns:a16="http://schemas.microsoft.com/office/drawing/2014/main" id="{CBA9DBAA-C258-43FB-A7F8-910C3EC60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397676">
            <a:off x="2401237" y="3335770"/>
            <a:ext cx="914400" cy="914400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F16E48E4-3978-444C-A55F-5A54C71FB743}"/>
              </a:ext>
            </a:extLst>
          </p:cNvPr>
          <p:cNvGrpSpPr/>
          <p:nvPr/>
        </p:nvGrpSpPr>
        <p:grpSpPr>
          <a:xfrm>
            <a:off x="523320" y="1540744"/>
            <a:ext cx="2273774" cy="2598599"/>
            <a:chOff x="523320" y="1184023"/>
            <a:chExt cx="2021616" cy="2310418"/>
          </a:xfrm>
        </p:grpSpPr>
        <p:pic>
          <p:nvPicPr>
            <p:cNvPr id="25" name="Рисунок 24">
              <a:hlinkClick r:id="rId6" action="ppaction://hlinksldjump"/>
              <a:extLst>
                <a:ext uri="{FF2B5EF4-FFF2-40B4-BE49-F238E27FC236}">
                  <a16:creationId xmlns:a16="http://schemas.microsoft.com/office/drawing/2014/main" id="{912609FF-EDC0-4270-970E-7482F759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26" name="TextBox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7192A355-CCC8-4760-9DD2-B6C5EF8F1F3D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RULES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88BC41-A47D-4C17-95DC-3F0FB6ABE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631" y="2431802"/>
            <a:ext cx="1595494" cy="1689098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D37AAB7-F8C5-4472-830E-0DB154B0E315}"/>
              </a:ext>
            </a:extLst>
          </p:cNvPr>
          <p:cNvGrpSpPr/>
          <p:nvPr/>
        </p:nvGrpSpPr>
        <p:grpSpPr>
          <a:xfrm>
            <a:off x="3319812" y="755025"/>
            <a:ext cx="2273774" cy="2598599"/>
            <a:chOff x="523320" y="1184023"/>
            <a:chExt cx="2021616" cy="2310418"/>
          </a:xfrm>
        </p:grpSpPr>
        <p:pic>
          <p:nvPicPr>
            <p:cNvPr id="29" name="Рисунок 28">
              <a:hlinkClick r:id="rId9" action="ppaction://hlinksldjump"/>
              <a:extLst>
                <a:ext uri="{FF2B5EF4-FFF2-40B4-BE49-F238E27FC236}">
                  <a16:creationId xmlns:a16="http://schemas.microsoft.com/office/drawing/2014/main" id="{A4A6CB02-5908-4889-BD50-D93770C80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0" name="TextBox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6B56E9FD-4958-4E9E-8DBB-0C50FD4D1965}"/>
                </a:ext>
              </a:extLst>
            </p:cNvPr>
            <p:cNvSpPr txBox="1"/>
            <p:nvPr/>
          </p:nvSpPr>
          <p:spPr>
            <a:xfrm>
              <a:off x="954118" y="1554747"/>
              <a:ext cx="1160020" cy="73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At the farm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4B5C792-BCE0-4701-A510-166973A0A869}"/>
              </a:ext>
            </a:extLst>
          </p:cNvPr>
          <p:cNvGrpSpPr/>
          <p:nvPr/>
        </p:nvGrpSpPr>
        <p:grpSpPr>
          <a:xfrm>
            <a:off x="7418980" y="175331"/>
            <a:ext cx="2273774" cy="2598599"/>
            <a:chOff x="523320" y="1184023"/>
            <a:chExt cx="2021616" cy="2310418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62EA428-0B5E-4C24-B5B7-658BE742F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BA4EE9-2EFD-4B80-AD52-492320B3E016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WHEEL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8880FD1-F663-4591-B410-DD127B85528F}"/>
              </a:ext>
            </a:extLst>
          </p:cNvPr>
          <p:cNvGrpSpPr/>
          <p:nvPr/>
        </p:nvGrpSpPr>
        <p:grpSpPr>
          <a:xfrm>
            <a:off x="9432536" y="2493670"/>
            <a:ext cx="2273774" cy="2598599"/>
            <a:chOff x="523320" y="1184023"/>
            <a:chExt cx="2021616" cy="2310418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D751A224-EAD8-4999-B64F-69DDB77C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8D33F6-278A-4DCF-A2D0-4F188E845213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END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21" name="Рисунок 20" descr="Угловые стрелки">
            <a:extLst>
              <a:ext uri="{FF2B5EF4-FFF2-40B4-BE49-F238E27FC236}">
                <a16:creationId xmlns:a16="http://schemas.microsoft.com/office/drawing/2014/main" id="{0BBEAD72-8340-4561-890D-C6933AB1B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16938">
            <a:off x="8798968" y="3513442"/>
            <a:ext cx="914400" cy="91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2EF7D7-878D-41E8-B33A-4E4542108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08" y="4730060"/>
            <a:ext cx="2040482" cy="10202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09E3760-6B36-4966-A477-36727FEC8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86" y="2434535"/>
            <a:ext cx="2040482" cy="10202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9922E6-AC9B-409C-9051-FE4D693D4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24" y="3025834"/>
            <a:ext cx="2040482" cy="10202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0AF064-5A05-40FD-B159-A76D57AF2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1" y="3863285"/>
            <a:ext cx="2040482" cy="1020241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99329E6-AB05-4D50-9476-A3F3B80880BC}"/>
              </a:ext>
            </a:extLst>
          </p:cNvPr>
          <p:cNvGrpSpPr/>
          <p:nvPr/>
        </p:nvGrpSpPr>
        <p:grpSpPr>
          <a:xfrm>
            <a:off x="4856141" y="2689043"/>
            <a:ext cx="2273774" cy="2598599"/>
            <a:chOff x="523320" y="1184023"/>
            <a:chExt cx="2021616" cy="2310418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B48E202A-B7C8-4246-A033-E752547AB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0" y="1184023"/>
              <a:ext cx="2021616" cy="231041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5FB0A-7292-4500-87B4-79282E715441}"/>
                </a:ext>
              </a:extLst>
            </p:cNvPr>
            <p:cNvSpPr txBox="1"/>
            <p:nvPr/>
          </p:nvSpPr>
          <p:spPr>
            <a:xfrm>
              <a:off x="954118" y="1696600"/>
              <a:ext cx="1160020" cy="41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Exotc350 Bd TL" panose="04030805050B02020A03" pitchFamily="82" charset="0"/>
                </a:rPr>
                <a:t>GAMES</a:t>
              </a:r>
              <a:endParaRPr lang="ru-RU" sz="2400" dirty="0">
                <a:latin typeface="Exotc350 Bd TL" panose="04030805050B02020A03" pitchFamily="82" charset="0"/>
              </a:endParaRPr>
            </a:p>
          </p:txBody>
        </p:sp>
      </p:grpSp>
      <p:pic>
        <p:nvPicPr>
          <p:cNvPr id="19" name="Рисунок 18" descr="Угловые стрелки">
            <a:extLst>
              <a:ext uri="{FF2B5EF4-FFF2-40B4-BE49-F238E27FC236}">
                <a16:creationId xmlns:a16="http://schemas.microsoft.com/office/drawing/2014/main" id="{749BDE44-E7D9-4137-9145-30040B83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50306">
            <a:off x="4533333" y="3920149"/>
            <a:ext cx="914400" cy="914400"/>
          </a:xfrm>
          <a:prstGeom prst="rect">
            <a:avLst/>
          </a:prstGeom>
        </p:spPr>
      </p:pic>
      <p:pic>
        <p:nvPicPr>
          <p:cNvPr id="20" name="Рисунок 19" descr="Угловые стрелки">
            <a:extLst>
              <a:ext uri="{FF2B5EF4-FFF2-40B4-BE49-F238E27FC236}">
                <a16:creationId xmlns:a16="http://schemas.microsoft.com/office/drawing/2014/main" id="{9A70D75C-6954-4B56-A07E-A2A3EA100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68655">
            <a:off x="6450300" y="3494710"/>
            <a:ext cx="914400" cy="91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20224B-2576-4DFE-8E3F-19BE86DF1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36" y="4941917"/>
            <a:ext cx="2040482" cy="10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9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44444E-6 L 0 0.711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 0.343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658A3-8DF9-E3E2-7D70-5A2DE883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007"/>
            <a:ext cx="12192000" cy="68579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E063F7-4648-6B3D-A959-ED1A6E18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0" y="1196024"/>
            <a:ext cx="1209588" cy="1502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ED0432-D089-08CA-B374-7F1049854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65" y="1345185"/>
            <a:ext cx="1497166" cy="149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5A0ED1-DE52-D36C-50B6-52750BB03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20" y="1149369"/>
            <a:ext cx="1209587" cy="160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F81B34-C28B-83BA-96A1-A7C65A755A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24" y="1241426"/>
            <a:ext cx="1600925" cy="160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330634-E93C-8533-CF0C-2A066C86CF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74" y="1129891"/>
            <a:ext cx="1634861" cy="163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6FD1F6F-6C39-716F-BAAD-3C9ACA564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935" y="1250570"/>
            <a:ext cx="1744549" cy="158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6A3BE5C-6D3D-3946-FFFA-6EA4A986CC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012" y="3234088"/>
            <a:ext cx="2531444" cy="27768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8B9AAB-921C-A55B-F59A-04F7355C7FD4}"/>
              </a:ext>
            </a:extLst>
          </p:cNvPr>
          <p:cNvSpPr txBox="1"/>
          <p:nvPr/>
        </p:nvSpPr>
        <p:spPr>
          <a:xfrm>
            <a:off x="4336997" y="59145"/>
            <a:ext cx="3510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What is it?</a:t>
            </a:r>
            <a:endParaRPr lang="ru-RU" sz="6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D0333-AE54-EF4F-A429-CD04DFC8C5AA}"/>
              </a:ext>
            </a:extLst>
          </p:cNvPr>
          <p:cNvSpPr txBox="1"/>
          <p:nvPr/>
        </p:nvSpPr>
        <p:spPr>
          <a:xfrm>
            <a:off x="4208525" y="3297526"/>
            <a:ext cx="54761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It is a______. </a:t>
            </a:r>
            <a:endParaRPr lang="ru-RU" sz="6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40E0A-9030-B0F6-E432-9EF796749DFB}"/>
              </a:ext>
            </a:extLst>
          </p:cNvPr>
          <p:cNvSpPr txBox="1"/>
          <p:nvPr/>
        </p:nvSpPr>
        <p:spPr>
          <a:xfrm>
            <a:off x="4208525" y="4923759"/>
            <a:ext cx="54761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It is an______. </a:t>
            </a:r>
            <a:endParaRPr lang="ru-RU" sz="60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95460BC-5544-7757-D9BF-5E7A887AD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68" y="1442354"/>
            <a:ext cx="1024594" cy="13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5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658A3-8DF9-E3E2-7D70-5A2DE883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007"/>
            <a:ext cx="12192000" cy="6857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8B9AAB-921C-A55B-F59A-04F7355C7FD4}"/>
              </a:ext>
            </a:extLst>
          </p:cNvPr>
          <p:cNvSpPr txBox="1"/>
          <p:nvPr/>
        </p:nvSpPr>
        <p:spPr>
          <a:xfrm>
            <a:off x="4041079" y="155398"/>
            <a:ext cx="4109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Exotc350 Bd TL" panose="04030805050B02020A03" pitchFamily="82" charset="0"/>
              </a:rPr>
              <a:t>What can you see?</a:t>
            </a:r>
            <a:endParaRPr lang="ru-RU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D0333-AE54-EF4F-A429-CD04DFC8C5AA}"/>
              </a:ext>
            </a:extLst>
          </p:cNvPr>
          <p:cNvSpPr txBox="1"/>
          <p:nvPr/>
        </p:nvSpPr>
        <p:spPr>
          <a:xfrm>
            <a:off x="1892201" y="5211106"/>
            <a:ext cx="87444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I see a  _____________. </a:t>
            </a:r>
            <a:endParaRPr lang="ru-RU" sz="6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60E69F-DE05-D23E-D420-1BD764777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3" y="3108083"/>
            <a:ext cx="1259538" cy="11703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9F1A0C-8FAA-1FDF-FF2A-F9773E7FD5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321"/>
          <a:stretch/>
        </p:blipFill>
        <p:spPr>
          <a:xfrm>
            <a:off x="1067657" y="696940"/>
            <a:ext cx="2107933" cy="22548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22C35C-8738-269A-7C7E-8E18083DA8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64" r="57732"/>
          <a:stretch/>
        </p:blipFill>
        <p:spPr>
          <a:xfrm>
            <a:off x="9481042" y="813637"/>
            <a:ext cx="1643301" cy="19442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FAF288-AAF8-A4A1-C32E-DC0AE26C9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268" r="37228"/>
          <a:stretch/>
        </p:blipFill>
        <p:spPr>
          <a:xfrm>
            <a:off x="5419399" y="866120"/>
            <a:ext cx="1771048" cy="20954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F99E273-8771-E5E0-405C-02C800A188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943" r="19002"/>
          <a:stretch/>
        </p:blipFill>
        <p:spPr>
          <a:xfrm>
            <a:off x="7742641" y="866120"/>
            <a:ext cx="1505289" cy="191651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BBC70F-F699-07D3-085F-635DF9E68D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997"/>
          <a:stretch/>
        </p:blipFill>
        <p:spPr>
          <a:xfrm>
            <a:off x="3825010" y="912113"/>
            <a:ext cx="1501199" cy="19165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BADA19C-17F8-6FAF-30BA-66AC8565C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67" y="3201342"/>
            <a:ext cx="1157288" cy="10191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8C43B9B-C749-1A6C-4A5E-C796B62E1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13" y="3070413"/>
            <a:ext cx="1320921" cy="124256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56AF491-E959-E660-0399-43E7A64B0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24" y="3120992"/>
            <a:ext cx="1259538" cy="124352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641F8D-3D8E-3093-CEB9-367CC90DCF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44" y="3151848"/>
            <a:ext cx="1295458" cy="114240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1659895-1BE6-8FC5-FC44-4EA87A8D98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544" y="3201342"/>
            <a:ext cx="1259538" cy="116957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D849D75-8CAF-594A-2AD7-D277083538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02" y="3094082"/>
            <a:ext cx="1259539" cy="11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8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658A3-8DF9-E3E2-7D70-5A2DE883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007"/>
            <a:ext cx="12192000" cy="6857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8B9AAB-921C-A55B-F59A-04F7355C7FD4}"/>
              </a:ext>
            </a:extLst>
          </p:cNvPr>
          <p:cNvSpPr txBox="1"/>
          <p:nvPr/>
        </p:nvSpPr>
        <p:spPr>
          <a:xfrm>
            <a:off x="4041079" y="155398"/>
            <a:ext cx="4109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Exotc350 Bd TL" panose="04030805050B02020A03" pitchFamily="82" charset="0"/>
              </a:rPr>
              <a:t>What can you see?</a:t>
            </a:r>
            <a:endParaRPr lang="ru-RU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D0333-AE54-EF4F-A429-CD04DFC8C5AA}"/>
              </a:ext>
            </a:extLst>
          </p:cNvPr>
          <p:cNvSpPr txBox="1"/>
          <p:nvPr/>
        </p:nvSpPr>
        <p:spPr>
          <a:xfrm>
            <a:off x="1892201" y="5211106"/>
            <a:ext cx="87444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I see a  _____________. </a:t>
            </a:r>
            <a:endParaRPr lang="ru-RU" sz="6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F99E273-8771-E5E0-405C-02C800A18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43" r="19002"/>
          <a:stretch/>
        </p:blipFill>
        <p:spPr>
          <a:xfrm>
            <a:off x="7742641" y="866120"/>
            <a:ext cx="1505289" cy="19165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BADA19C-17F8-6FAF-30BA-66AC8565C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67" y="3201342"/>
            <a:ext cx="1157288" cy="10191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8C43B9B-C749-1A6C-4A5E-C796B62E1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13" y="3070413"/>
            <a:ext cx="1320921" cy="124256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56AF491-E959-E660-0399-43E7A64B0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24" y="3120992"/>
            <a:ext cx="1259538" cy="124352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641F8D-3D8E-3093-CEB9-367CC90DC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44" y="3151848"/>
            <a:ext cx="1295458" cy="114240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1659895-1BE6-8FC5-FC44-4EA87A8D9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544" y="3201342"/>
            <a:ext cx="1259538" cy="116957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D849D75-8CAF-594A-2AD7-D277083538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02" y="3165256"/>
            <a:ext cx="1259539" cy="11952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DDC9FD-39AB-2774-62BE-97584C1FD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9" y="3070412"/>
            <a:ext cx="1319534" cy="12425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FB64FA-EAD7-A035-7052-BED7F75BE0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81" y="1092528"/>
            <a:ext cx="1209588" cy="1502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C0DC41-F2F3-11E5-B291-F028E57117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55" y="960953"/>
            <a:ext cx="1600925" cy="160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EF3A41-63A4-C47B-DBA9-9A42097A8A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68" y="1006945"/>
            <a:ext cx="1634861" cy="163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EA0C41-F6A4-2815-D680-5BFC8053FB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06" y="1140917"/>
            <a:ext cx="1024594" cy="13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658A3-8DF9-E3E2-7D70-5A2DE883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007"/>
            <a:ext cx="12192000" cy="6857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DD0333-AE54-EF4F-A429-CD04DFC8C5AA}"/>
              </a:ext>
            </a:extLst>
          </p:cNvPr>
          <p:cNvSpPr txBox="1"/>
          <p:nvPr/>
        </p:nvSpPr>
        <p:spPr>
          <a:xfrm>
            <a:off x="2836818" y="1377283"/>
            <a:ext cx="87444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I have </a:t>
            </a:r>
            <a:r>
              <a:rPr lang="en-US" sz="6000" dirty="0">
                <a:solidFill>
                  <a:srgbClr val="FF0000"/>
                </a:solidFill>
                <a:latin typeface="Exotc350 Bd TL" panose="04030805050B02020A03" pitchFamily="82" charset="0"/>
              </a:rPr>
              <a:t>a</a:t>
            </a:r>
            <a:r>
              <a:rPr lang="en-US" sz="6000" dirty="0">
                <a:latin typeface="Exotc350 Bd TL" panose="04030805050B02020A03" pitchFamily="82" charset="0"/>
              </a:rPr>
              <a:t>  _____________. </a:t>
            </a:r>
            <a:endParaRPr lang="ru-RU" sz="60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BADA19C-17F8-6FAF-30BA-66AC8565C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2" y="3202158"/>
            <a:ext cx="1157288" cy="10191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8C43B9B-C749-1A6C-4A5E-C796B62E1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3" y="3152641"/>
            <a:ext cx="1320921" cy="124256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56AF491-E959-E660-0399-43E7A64B0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37" y="3014783"/>
            <a:ext cx="1259538" cy="124352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641F8D-3D8E-3093-CEB9-367CC90DC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25" y="3202158"/>
            <a:ext cx="1295458" cy="114240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1659895-1BE6-8FC5-FC44-4EA87A8D9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31" y="3051762"/>
            <a:ext cx="1259538" cy="116957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D849D75-8CAF-594A-2AD7-D27708353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51" y="3176310"/>
            <a:ext cx="1259539" cy="11952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DDC9FD-39AB-2774-62BE-97584C1FD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8" y="3142607"/>
            <a:ext cx="1319534" cy="12425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CA6B978-DD24-E391-719F-11C8EF7AC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288" y="510089"/>
            <a:ext cx="1661583" cy="182268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5E4F02-7E35-19B5-832D-D29711A8E2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36" y="568071"/>
            <a:ext cx="1209588" cy="1502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1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658A3-8DF9-E3E2-7D70-5A2DE883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007"/>
            <a:ext cx="12192000" cy="6857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DD0333-AE54-EF4F-A429-CD04DFC8C5AA}"/>
              </a:ext>
            </a:extLst>
          </p:cNvPr>
          <p:cNvSpPr txBox="1"/>
          <p:nvPr/>
        </p:nvSpPr>
        <p:spPr>
          <a:xfrm>
            <a:off x="2836818" y="1377283"/>
            <a:ext cx="87444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Exotc350 Bd TL" panose="04030805050B02020A03" pitchFamily="82" charset="0"/>
              </a:rPr>
              <a:t>I have </a:t>
            </a:r>
            <a:r>
              <a:rPr lang="en-US" sz="6000" dirty="0">
                <a:solidFill>
                  <a:srgbClr val="FF0000"/>
                </a:solidFill>
                <a:latin typeface="Exotc350 Bd TL" panose="04030805050B02020A03" pitchFamily="82" charset="0"/>
              </a:rPr>
              <a:t>a</a:t>
            </a:r>
            <a:r>
              <a:rPr lang="en-US" sz="6000" dirty="0">
                <a:latin typeface="Exotc350 Bd TL" panose="04030805050B02020A03" pitchFamily="82" charset="0"/>
              </a:rPr>
              <a:t>  _____________. </a:t>
            </a:r>
            <a:endParaRPr lang="ru-RU" sz="60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BADA19C-17F8-6FAF-30BA-66AC8565C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2" y="3202158"/>
            <a:ext cx="1157288" cy="10191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8C43B9B-C749-1A6C-4A5E-C796B62E1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3" y="3152641"/>
            <a:ext cx="1320921" cy="124256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56AF491-E959-E660-0399-43E7A64B0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37" y="3014783"/>
            <a:ext cx="1259538" cy="124352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641F8D-3D8E-3093-CEB9-367CC90DC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25" y="3202158"/>
            <a:ext cx="1295458" cy="114240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1659895-1BE6-8FC5-FC44-4EA87A8D9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31" y="3051762"/>
            <a:ext cx="1259538" cy="116957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D849D75-8CAF-594A-2AD7-D27708353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51" y="3176310"/>
            <a:ext cx="1259539" cy="11952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DDC9FD-39AB-2774-62BE-97584C1FD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8" y="3142607"/>
            <a:ext cx="1319534" cy="12425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CA6B978-DD24-E391-719F-11C8EF7AC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288" y="510089"/>
            <a:ext cx="1661583" cy="18226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B6FE49-4191-F77B-346B-EA09D2B329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06" y="568071"/>
            <a:ext cx="1600925" cy="160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6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134</Words>
  <Application>Microsoft Office PowerPoint</Application>
  <PresentationFormat>Широкоэкранный</PresentationFormat>
  <Paragraphs>61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Exotc350 Bd TL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Ольга смирнова</dc:creator>
  <cp:lastModifiedBy>Ольга смирнова</cp:lastModifiedBy>
  <cp:revision>3</cp:revision>
  <dcterms:created xsi:type="dcterms:W3CDTF">2023-07-12T08:57:03Z</dcterms:created>
  <dcterms:modified xsi:type="dcterms:W3CDTF">2023-07-12T11:36:18Z</dcterms:modified>
</cp:coreProperties>
</file>